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</p:sldIdLst>
  <p:sldSz cx="512064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AFEF"/>
    <a:srgbClr val="1F41A1"/>
    <a:srgbClr val="FF5B19"/>
    <a:srgbClr val="FCEFD0"/>
    <a:srgbClr val="1A35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6061" autoAdjust="0"/>
    <p:restoredTop sz="94660"/>
  </p:normalViewPr>
  <p:slideViewPr>
    <p:cSldViewPr snapToGrid="0">
      <p:cViewPr varScale="1">
        <p:scale>
          <a:sx n="24" d="100"/>
          <a:sy n="24" d="100"/>
        </p:scale>
        <p:origin x="14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108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 userDrawn="1"/>
        </p:nvSpPr>
        <p:spPr>
          <a:xfrm>
            <a:off x="914907" y="660817"/>
            <a:ext cx="49507908" cy="3677462"/>
          </a:xfrm>
          <a:prstGeom prst="round2SameRect">
            <a:avLst>
              <a:gd name="adj1" fmla="val 15309"/>
              <a:gd name="adj2" fmla="val 0"/>
            </a:avLst>
          </a:prstGeom>
          <a:pattFill prst="wdDnDiag">
            <a:fgClr>
              <a:srgbClr val="21AFEF"/>
            </a:fgClr>
            <a:bgClr>
              <a:srgbClr val="1F41A1"/>
            </a:bgClr>
          </a:patt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ound Same Side Corner Rectangle 7"/>
          <p:cNvSpPr/>
          <p:nvPr userDrawn="1"/>
        </p:nvSpPr>
        <p:spPr>
          <a:xfrm>
            <a:off x="891918" y="660817"/>
            <a:ext cx="49538631" cy="3712400"/>
          </a:xfrm>
          <a:prstGeom prst="round2SameRect">
            <a:avLst>
              <a:gd name="adj1" fmla="val 13816"/>
              <a:gd name="adj2" fmla="val 0"/>
            </a:avLst>
          </a:prstGeom>
          <a:gradFill flip="none" rotWithShape="1">
            <a:gsLst>
              <a:gs pos="1000">
                <a:srgbClr val="1F41A1"/>
              </a:gs>
              <a:gs pos="100000">
                <a:srgbClr val="21AFEF">
                  <a:alpha val="84000"/>
                </a:srgbClr>
              </a:gs>
            </a:gsLst>
            <a:lin ang="16800000" scaled="0"/>
            <a:tileRect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9" name="Round Same Side Corner Rectangle 8"/>
          <p:cNvSpPr/>
          <p:nvPr userDrawn="1"/>
        </p:nvSpPr>
        <p:spPr>
          <a:xfrm>
            <a:off x="29638489" y="3911576"/>
            <a:ext cx="20580555" cy="278296"/>
          </a:xfrm>
          <a:prstGeom prst="round2SameRect">
            <a:avLst>
              <a:gd name="adj1" fmla="val 0"/>
              <a:gd name="adj2" fmla="val 0"/>
            </a:avLst>
          </a:prstGeom>
          <a:gradFill flip="none" rotWithShape="1">
            <a:gsLst>
              <a:gs pos="100000">
                <a:schemeClr val="bg1">
                  <a:alpha val="34000"/>
                </a:schemeClr>
              </a:gs>
              <a:gs pos="0">
                <a:srgbClr val="21AFEF">
                  <a:alpha val="0"/>
                </a:srgbClr>
              </a:gs>
            </a:gsLst>
            <a:lin ang="0" scaled="1"/>
            <a:tileRect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8334" r="-8334"/>
          <a:stretch/>
        </p:blipFill>
        <p:spPr>
          <a:xfrm>
            <a:off x="1317320" y="1652753"/>
            <a:ext cx="9258004" cy="1924319"/>
          </a:xfrm>
          <a:prstGeom prst="rect">
            <a:avLst/>
          </a:prstGeom>
        </p:spPr>
      </p:pic>
      <p:sp>
        <p:nvSpPr>
          <p:cNvPr id="11" name="Round Same Side Corner Rectangle 10"/>
          <p:cNvSpPr/>
          <p:nvPr userDrawn="1"/>
        </p:nvSpPr>
        <p:spPr>
          <a:xfrm>
            <a:off x="922638" y="32114383"/>
            <a:ext cx="49507908" cy="134310"/>
          </a:xfrm>
          <a:prstGeom prst="round2SameRect">
            <a:avLst>
              <a:gd name="adj1" fmla="val 0"/>
              <a:gd name="adj2" fmla="val 0"/>
            </a:avLst>
          </a:prstGeom>
          <a:gradFill flip="none" rotWithShape="1">
            <a:gsLst>
              <a:gs pos="100000">
                <a:srgbClr val="21AFEF"/>
              </a:gs>
              <a:gs pos="0">
                <a:srgbClr val="1F41A1"/>
              </a:gs>
            </a:gsLst>
            <a:lin ang="0" scaled="1"/>
            <a:tileRect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ound Same Side Corner Rectangle 11"/>
          <p:cNvSpPr/>
          <p:nvPr userDrawn="1"/>
        </p:nvSpPr>
        <p:spPr>
          <a:xfrm>
            <a:off x="891918" y="4371495"/>
            <a:ext cx="49538631" cy="107951"/>
          </a:xfrm>
          <a:prstGeom prst="round2SameRect">
            <a:avLst>
              <a:gd name="adj1" fmla="val 0"/>
              <a:gd name="adj2" fmla="val 0"/>
            </a:avLst>
          </a:prstGeom>
          <a:gradFill>
            <a:gsLst>
              <a:gs pos="37000">
                <a:srgbClr val="FF8350"/>
              </a:gs>
              <a:gs pos="0">
                <a:srgbClr val="FF5B1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86774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54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Clark,Jeremey</dc:creator>
  <cp:lastModifiedBy>Clark,Jeremey</cp:lastModifiedBy>
  <cp:revision>22</cp:revision>
  <dcterms:created xsi:type="dcterms:W3CDTF">2020-02-24T19:32:25Z</dcterms:created>
  <dcterms:modified xsi:type="dcterms:W3CDTF">2020-02-26T18:58:22Z</dcterms:modified>
</cp:coreProperties>
</file>