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FEF"/>
    <a:srgbClr val="1F41A1"/>
    <a:srgbClr val="FF5B19"/>
    <a:srgbClr val="FCEFD0"/>
    <a:srgbClr val="1A3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5590" autoAdjust="0"/>
    <p:restoredTop sz="94660"/>
  </p:normalViewPr>
  <p:slideViewPr>
    <p:cSldViewPr snapToGrid="0">
      <p:cViewPr varScale="1">
        <p:scale>
          <a:sx n="24" d="100"/>
          <a:sy n="24" d="100"/>
        </p:scale>
        <p:origin x="11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60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 userDrawn="1"/>
        </p:nvSpPr>
        <p:spPr>
          <a:xfrm>
            <a:off x="784206" y="660817"/>
            <a:ext cx="42435350" cy="3677462"/>
          </a:xfrm>
          <a:prstGeom prst="round2SameRect">
            <a:avLst>
              <a:gd name="adj1" fmla="val 15309"/>
              <a:gd name="adj2" fmla="val 0"/>
            </a:avLst>
          </a:prstGeom>
          <a:pattFill prst="wdDnDiag">
            <a:fgClr>
              <a:srgbClr val="21AFEF"/>
            </a:fgClr>
            <a:bgClr>
              <a:srgbClr val="1F41A1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ame Side Corner Rectangle 8"/>
          <p:cNvSpPr/>
          <p:nvPr userDrawn="1"/>
        </p:nvSpPr>
        <p:spPr>
          <a:xfrm>
            <a:off x="764498" y="660817"/>
            <a:ext cx="42461684" cy="3712400"/>
          </a:xfrm>
          <a:prstGeom prst="round2SameRect">
            <a:avLst>
              <a:gd name="adj1" fmla="val 13816"/>
              <a:gd name="adj2" fmla="val 0"/>
            </a:avLst>
          </a:prstGeom>
          <a:gradFill flip="none" rotWithShape="1">
            <a:gsLst>
              <a:gs pos="1000">
                <a:srgbClr val="1F41A1"/>
              </a:gs>
              <a:gs pos="100000">
                <a:srgbClr val="21AFEF">
                  <a:alpha val="84000"/>
                </a:srgbClr>
              </a:gs>
            </a:gsLst>
            <a:lin ang="16800000" scaled="0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Round Same Side Corner Rectangle 10"/>
          <p:cNvSpPr/>
          <p:nvPr userDrawn="1"/>
        </p:nvSpPr>
        <p:spPr>
          <a:xfrm>
            <a:off x="25404418" y="3911576"/>
            <a:ext cx="17640476" cy="278296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100000">
                <a:schemeClr val="bg1">
                  <a:alpha val="34000"/>
                </a:schemeClr>
              </a:gs>
              <a:gs pos="0">
                <a:srgbClr val="21AFEF">
                  <a:alpha val="0"/>
                </a:srgbClr>
              </a:gs>
            </a:gsLst>
            <a:lin ang="0" scaled="1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441" y="1652744"/>
            <a:ext cx="7935432" cy="1924319"/>
          </a:xfrm>
          <a:prstGeom prst="rect">
            <a:avLst/>
          </a:prstGeom>
        </p:spPr>
      </p:pic>
      <p:sp>
        <p:nvSpPr>
          <p:cNvPr id="14" name="Round Same Side Corner Rectangle 13"/>
          <p:cNvSpPr/>
          <p:nvPr userDrawn="1"/>
        </p:nvSpPr>
        <p:spPr>
          <a:xfrm>
            <a:off x="790832" y="32114383"/>
            <a:ext cx="42435350" cy="134310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100000">
                <a:srgbClr val="21AFEF"/>
              </a:gs>
              <a:gs pos="0">
                <a:srgbClr val="1F41A1"/>
              </a:gs>
            </a:gsLst>
            <a:lin ang="0" scaled="1"/>
            <a:tileRect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 userDrawn="1"/>
        </p:nvSpPr>
        <p:spPr>
          <a:xfrm>
            <a:off x="764498" y="4371486"/>
            <a:ext cx="42461684" cy="107951"/>
          </a:xfrm>
          <a:prstGeom prst="round2SameRect">
            <a:avLst>
              <a:gd name="adj1" fmla="val 0"/>
              <a:gd name="adj2" fmla="val 0"/>
            </a:avLst>
          </a:prstGeom>
          <a:gradFill>
            <a:gsLst>
              <a:gs pos="37000">
                <a:srgbClr val="FF8350"/>
              </a:gs>
              <a:gs pos="0">
                <a:srgbClr val="FF5B1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7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54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Clark,Jeremey</dc:creator>
  <cp:lastModifiedBy>Clark,Jeremey</cp:lastModifiedBy>
  <cp:revision>21</cp:revision>
  <dcterms:created xsi:type="dcterms:W3CDTF">2020-02-24T19:32:25Z</dcterms:created>
  <dcterms:modified xsi:type="dcterms:W3CDTF">2020-02-25T15:45:42Z</dcterms:modified>
</cp:coreProperties>
</file>