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FEF"/>
    <a:srgbClr val="1F41A1"/>
    <a:srgbClr val="FF5B19"/>
    <a:srgbClr val="FCEFD0"/>
    <a:srgbClr val="1A3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4660"/>
  </p:normalViewPr>
  <p:slideViewPr>
    <p:cSldViewPr snapToGrid="0">
      <p:cViewPr varScale="1">
        <p:scale>
          <a:sx n="36" d="100"/>
          <a:sy n="36" d="100"/>
        </p:scale>
        <p:origin x="16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1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68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97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2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5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6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9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6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4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69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12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ound Same Side Corner Rectangle 6"/>
          <p:cNvSpPr/>
          <p:nvPr userDrawn="1"/>
        </p:nvSpPr>
        <p:spPr>
          <a:xfrm>
            <a:off x="588155" y="440545"/>
            <a:ext cx="31826512" cy="2451641"/>
          </a:xfrm>
          <a:prstGeom prst="round2SameRect">
            <a:avLst>
              <a:gd name="adj1" fmla="val 15309"/>
              <a:gd name="adj2" fmla="val 0"/>
            </a:avLst>
          </a:prstGeom>
          <a:pattFill prst="wdDnDiag">
            <a:fgClr>
              <a:srgbClr val="21AFEF"/>
            </a:fgClr>
            <a:bgClr>
              <a:srgbClr val="1F41A1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7"/>
          </a:p>
        </p:txBody>
      </p:sp>
      <p:sp>
        <p:nvSpPr>
          <p:cNvPr id="8" name="Round Same Side Corner Rectangle 7"/>
          <p:cNvSpPr/>
          <p:nvPr userDrawn="1"/>
        </p:nvSpPr>
        <p:spPr>
          <a:xfrm>
            <a:off x="573376" y="440545"/>
            <a:ext cx="31846263" cy="2474933"/>
          </a:xfrm>
          <a:prstGeom prst="round2SameRect">
            <a:avLst>
              <a:gd name="adj1" fmla="val 13816"/>
              <a:gd name="adj2" fmla="val 0"/>
            </a:avLst>
          </a:prstGeom>
          <a:gradFill flip="none" rotWithShape="1">
            <a:gsLst>
              <a:gs pos="1000">
                <a:srgbClr val="1F41A1"/>
              </a:gs>
              <a:gs pos="100000">
                <a:srgbClr val="21AFEF">
                  <a:alpha val="84000"/>
                </a:srgbClr>
              </a:gs>
            </a:gsLst>
            <a:lin ang="16800000" scaled="0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7" dirty="0" smtClean="0"/>
              <a:t> </a:t>
            </a:r>
            <a:endParaRPr lang="en-US" sz="1157" dirty="0"/>
          </a:p>
        </p:txBody>
      </p:sp>
      <p:sp>
        <p:nvSpPr>
          <p:cNvPr id="9" name="Round Same Side Corner Rectangle 8"/>
          <p:cNvSpPr/>
          <p:nvPr userDrawn="1"/>
        </p:nvSpPr>
        <p:spPr>
          <a:xfrm>
            <a:off x="19053315" y="2607717"/>
            <a:ext cx="13230357" cy="185531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100000">
                <a:schemeClr val="bg1">
                  <a:alpha val="34000"/>
                </a:schemeClr>
              </a:gs>
              <a:gs pos="0">
                <a:srgbClr val="21AFEF">
                  <a:alpha val="0"/>
                </a:srgbClr>
              </a:gs>
            </a:gsLst>
            <a:lin ang="0" scaled="1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7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8334" r="-8334"/>
          <a:stretch/>
        </p:blipFill>
        <p:spPr>
          <a:xfrm>
            <a:off x="846849" y="1101836"/>
            <a:ext cx="5951574" cy="1282879"/>
          </a:xfrm>
          <a:prstGeom prst="rect">
            <a:avLst/>
          </a:prstGeom>
        </p:spPr>
      </p:pic>
      <p:sp>
        <p:nvSpPr>
          <p:cNvPr id="11" name="Round Same Side Corner Rectangle 10"/>
          <p:cNvSpPr/>
          <p:nvPr userDrawn="1"/>
        </p:nvSpPr>
        <p:spPr>
          <a:xfrm>
            <a:off x="593125" y="21409589"/>
            <a:ext cx="31826512" cy="89540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100000">
                <a:srgbClr val="21AFEF"/>
              </a:gs>
              <a:gs pos="0">
                <a:srgbClr val="1F41A1"/>
              </a:gs>
            </a:gsLst>
            <a:lin ang="0" scaled="1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7"/>
          </a:p>
        </p:txBody>
      </p:sp>
      <p:sp>
        <p:nvSpPr>
          <p:cNvPr id="12" name="Round Same Side Corner Rectangle 11"/>
          <p:cNvSpPr/>
          <p:nvPr userDrawn="1"/>
        </p:nvSpPr>
        <p:spPr>
          <a:xfrm>
            <a:off x="573376" y="2914331"/>
            <a:ext cx="31846263" cy="71967"/>
          </a:xfrm>
          <a:prstGeom prst="round2SameRect">
            <a:avLst>
              <a:gd name="adj1" fmla="val 0"/>
              <a:gd name="adj2" fmla="val 0"/>
            </a:avLst>
          </a:prstGeom>
          <a:gradFill>
            <a:gsLst>
              <a:gs pos="37000">
                <a:srgbClr val="FF8350"/>
              </a:gs>
              <a:gs pos="0">
                <a:srgbClr val="FF5B1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7"/>
          </a:p>
        </p:txBody>
      </p:sp>
    </p:spTree>
    <p:extLst>
      <p:ext uri="{BB962C8B-B14F-4D97-AF65-F5344CB8AC3E}">
        <p14:creationId xmlns:p14="http://schemas.microsoft.com/office/powerpoint/2010/main" val="73022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54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Clark,Jeremey</dc:creator>
  <cp:lastModifiedBy>Clark,Jeremey</cp:lastModifiedBy>
  <cp:revision>24</cp:revision>
  <dcterms:created xsi:type="dcterms:W3CDTF">2020-02-24T19:32:25Z</dcterms:created>
  <dcterms:modified xsi:type="dcterms:W3CDTF">2020-02-26T19:15:04Z</dcterms:modified>
</cp:coreProperties>
</file>